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98" d="100"/>
          <a:sy n="98" d="100"/>
        </p:scale>
        <p:origin x="3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F1BBE-B964-4D7C-AE1C-6BE1AAC2B0D7}" type="datetimeFigureOut">
              <a:rPr lang="bg-BG" smtClean="0"/>
              <a:pPr/>
              <a:t>1.3.2023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53CE0-B608-442A-B5C8-A3859CB4C3E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500043"/>
            <a:ext cx="7929618" cy="1357322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bg-BG" b="1" i="1" dirty="0">
                <a:solidFill>
                  <a:srgbClr val="FF0000"/>
                </a:solidFill>
              </a:rPr>
              <a:t>Правила за безопасен път от дома до училище и обратно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57430"/>
            <a:ext cx="6272234" cy="642942"/>
          </a:xfrm>
        </p:spPr>
        <p:txBody>
          <a:bodyPr>
            <a:normAutofit/>
          </a:bodyPr>
          <a:lstStyle/>
          <a:p>
            <a:r>
              <a:rPr lang="bg-BG" b="1" i="1" u="sng" dirty="0">
                <a:solidFill>
                  <a:schemeClr val="accent1">
                    <a:lumMod val="50000"/>
                  </a:schemeClr>
                </a:solidFill>
              </a:rPr>
              <a:t>За първи клас</a:t>
            </a:r>
          </a:p>
        </p:txBody>
      </p:sp>
      <p:pic>
        <p:nvPicPr>
          <p:cNvPr id="6" name="Picture 5" descr="Fp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984" y="3429000"/>
            <a:ext cx="41656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41438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bg-BG" dirty="0"/>
              <a:t>ЗАПОМНИ!</a:t>
            </a:r>
          </a:p>
        </p:txBody>
      </p:sp>
      <p:pic>
        <p:nvPicPr>
          <p:cNvPr id="8" name="Content Placeholder 7" descr="BDP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9058" y="500042"/>
            <a:ext cx="5072098" cy="5143512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2571744"/>
            <a:ext cx="3008313" cy="40005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 Най – краткият път до вкъщи не означава , че е най – безопасен</a:t>
            </a:r>
          </a:p>
          <a:p>
            <a:pPr>
              <a:buFont typeface="Wingdings" pitchFamily="2" charset="2"/>
              <a:buChar char="v"/>
            </a:pPr>
            <a:r>
              <a:rPr lang="bg-BG" sz="2000" b="1" dirty="0">
                <a:latin typeface="Times New Roman" pitchFamily="18" charset="0"/>
                <a:cs typeface="Times New Roman" pitchFamily="18" charset="0"/>
              </a:rPr>
              <a:t> Проучете най – безопасния маршрут до училище. Това е пътят с най – спокоен трафик и с най –малко улици за пресичане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1343044"/>
          </a:xfrm>
          <a:ln>
            <a:noFill/>
            <a:prstDash val="dashDot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bg-BG" sz="3600" dirty="0">
                <a:solidFill>
                  <a:srgbClr val="FF0000"/>
                </a:solidFill>
              </a:rPr>
              <a:t>Движете се по тротоара , а не по платното 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672" y="5157192"/>
            <a:ext cx="5486400" cy="804862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7" name="Picture Placeholder 6" descr="toto00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3271" b="3271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bg-BG" dirty="0"/>
              <a:t>Пресичай на пешеходна              пътека!</a:t>
            </a:r>
          </a:p>
        </p:txBody>
      </p:sp>
      <p:pic>
        <p:nvPicPr>
          <p:cNvPr id="7" name="Content Placeholder 6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886846"/>
            <a:ext cx="2543176" cy="2018394"/>
          </a:xfrm>
        </p:spPr>
      </p:pic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2000240"/>
            <a:ext cx="2709864" cy="1996198"/>
          </a:xfrm>
          <a:prstGeom prst="rect">
            <a:avLst/>
          </a:prstGeom>
        </p:spPr>
      </p:pic>
      <p:pic>
        <p:nvPicPr>
          <p:cNvPr id="9" name="Picture 8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6918" y="4143380"/>
            <a:ext cx="4322850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Wave1">
              <a:avLst/>
            </a:prstTxWarp>
          </a:bodyPr>
          <a:lstStyle/>
          <a:p>
            <a:br>
              <a:rPr lang="en-US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bg-B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 пресичане спазвайте основните правила !</a:t>
            </a:r>
            <a:endParaRPr lang="bg-BG" dirty="0"/>
          </a:p>
        </p:txBody>
      </p:sp>
      <p:pic>
        <p:nvPicPr>
          <p:cNvPr id="6" name="Content Placeholder 5" descr="-6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85728"/>
            <a:ext cx="3580991" cy="207170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chemeClr val="accent5">
              <a:lumMod val="20000"/>
              <a:lumOff val="80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g-BG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 на бордюра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Погледни наляво , после надясно и пак наляво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Ослушай се, че не приближава кола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4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Увери се , че няма движение и чак тогава премини</a:t>
            </a:r>
          </a:p>
        </p:txBody>
      </p:sp>
      <p:pic>
        <p:nvPicPr>
          <p:cNvPr id="8" name="Picture 7" descr="slide_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000372"/>
            <a:ext cx="3619493" cy="2714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Пресичайте  на сфетофар само когато свети зеленият сигнал !</a:t>
            </a:r>
          </a:p>
        </p:txBody>
      </p:sp>
      <p:pic>
        <p:nvPicPr>
          <p:cNvPr id="5" name="Content Placeholder 4" descr="-3-63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857364"/>
            <a:ext cx="4038600" cy="2373785"/>
          </a:xfrm>
        </p:spPr>
      </p:pic>
      <p:pic>
        <p:nvPicPr>
          <p:cNvPr id="6" name="Content Placeholder 5" descr="2010-06-29-020_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214546" y="4587115"/>
            <a:ext cx="4038600" cy="2270885"/>
          </a:xfrm>
        </p:spPr>
      </p:pic>
      <p:pic>
        <p:nvPicPr>
          <p:cNvPr id="7" name="Picture 6" descr="-8-7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643050"/>
            <a:ext cx="3705227" cy="2778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НЕ ПРЕСИЧАЙ ПРЕД ИЛИ ЗАД СПРЯЛ АВТОБУС и ТРОЛЕЙ!</a:t>
            </a:r>
          </a:p>
        </p:txBody>
      </p:sp>
      <p:pic>
        <p:nvPicPr>
          <p:cNvPr id="4" name="Picture 3" descr="-11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551794"/>
            <a:ext cx="7643866" cy="5091916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714612" y="3786190"/>
            <a:ext cx="3286148" cy="2339973"/>
          </a:xfrm>
        </p:spPr>
        <p:txBody>
          <a:bodyPr/>
          <a:lstStyle/>
          <a:p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357694"/>
            <a:ext cx="5494356" cy="1009644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bg-BG" sz="3200" dirty="0">
                <a:latin typeface="Times New Roman" pitchFamily="18" charset="0"/>
                <a:cs typeface="Times New Roman" pitchFamily="18" charset="0"/>
              </a:rPr>
              <a:t>Внимавай, при пресичане между спрели автомобили!</a:t>
            </a:r>
          </a:p>
        </p:txBody>
      </p:sp>
      <p:pic>
        <p:nvPicPr>
          <p:cNvPr id="5" name="Picture Placeholder 4" descr="images (4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4002" b="4002"/>
          <a:stretch>
            <a:fillRect/>
          </a:stretch>
        </p:blipFill>
        <p:spPr>
          <a:xfrm>
            <a:off x="2071670" y="642918"/>
            <a:ext cx="4932213" cy="304323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blipFill>
            <a:blip r:embed="rId2" cstate="print"/>
            <a:tile tx="0" ty="0" sx="100000" sy="100000" flip="none" algn="tl"/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КАКВО НЕ СЕ ПРАВИ!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НЕ ИГРАЙ  и НЕ КАРАЙ КОЛЕЛО НА ПЪТНОТО ПЛАТНО</a:t>
            </a:r>
          </a:p>
        </p:txBody>
      </p:sp>
      <p:pic>
        <p:nvPicPr>
          <p:cNvPr id="7" name="Content Placeholder 6" descr="bezopasna-vakantzia-yu-plazma-14-6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2633865"/>
            <a:ext cx="5245728" cy="393840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НЕ ГОВОРИ ПО ТЕЛЕФОНА и НЕ ИГРАЙ,  КОГАТО ПРЕСИЧАШ</a:t>
            </a:r>
          </a:p>
        </p:txBody>
      </p:sp>
      <p:pic>
        <p:nvPicPr>
          <p:cNvPr id="8" name="Content Placeholder 7" descr="-4-638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857884" y="2786058"/>
            <a:ext cx="2427305" cy="1438121"/>
          </a:xfrm>
        </p:spPr>
      </p:pic>
      <p:pic>
        <p:nvPicPr>
          <p:cNvPr id="9" name="Picture 8" descr="F1CF_4C8A37E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4429132"/>
            <a:ext cx="2214558" cy="22145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1285852" y="571480"/>
            <a:ext cx="6715171" cy="642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91440" tIns="45720" rIns="91440" bIns="45720">
            <a:prstTxWarp prst="textSlantDown">
              <a:avLst/>
            </a:prstTxWarp>
            <a:spAutoFit/>
          </a:bodyPr>
          <a:lstStyle/>
          <a:p>
            <a:pPr algn="ctr"/>
            <a:r>
              <a:rPr lang="bg-BG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Носете светлоотразители и ярки горни дрехи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Picture 3" descr="articlephotoId-22491-670-4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857364"/>
            <a:ext cx="3312745" cy="2071702"/>
          </a:xfrm>
          <a:prstGeom prst="rect">
            <a:avLst/>
          </a:prstGeom>
        </p:spPr>
      </p:pic>
      <p:pic>
        <p:nvPicPr>
          <p:cNvPr id="5" name="Picture 4" descr="1328601492875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786190"/>
            <a:ext cx="2566810" cy="2786082"/>
          </a:xfrm>
          <a:prstGeom prst="rect">
            <a:avLst/>
          </a:prstGeom>
        </p:spPr>
      </p:pic>
      <p:pic>
        <p:nvPicPr>
          <p:cNvPr id="6" name="Picture 5" descr="FAql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6050" y="2786058"/>
            <a:ext cx="3428992" cy="2571744"/>
          </a:xfrm>
          <a:prstGeom prst="rect">
            <a:avLst/>
          </a:prstGeom>
        </p:spPr>
      </p:pic>
      <p:pic>
        <p:nvPicPr>
          <p:cNvPr id="7" name="Picture 6" descr="komplekt-svetlootraziteli-bike-reflector-se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4500570"/>
            <a:ext cx="2143140" cy="2143140"/>
          </a:xfrm>
          <a:prstGeom prst="rect">
            <a:avLst/>
          </a:prstGeom>
        </p:spPr>
      </p:pic>
      <p:pic>
        <p:nvPicPr>
          <p:cNvPr id="8" name="Picture 7" descr="kliuchodarjateli_2803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1785926"/>
            <a:ext cx="2667019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0347" y="1"/>
            <a:ext cx="4886297" cy="10715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bg-BG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Спазвай правилата!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Picture 2" descr="bg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7243"/>
            <a:ext cx="9144000" cy="46092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5786" y="5572139"/>
            <a:ext cx="80724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Изготвил</a:t>
            </a:r>
            <a:r>
              <a:rPr lang="en-US" sz="20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</a:t>
            </a:r>
            <a:r>
              <a:rPr lang="bg-BG" sz="20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ДП</a:t>
            </a:r>
            <a:r>
              <a:rPr lang="en-US" sz="20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/</a:t>
            </a:r>
            <a:r>
              <a:rPr lang="bg-BG" sz="2000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ФУЧ</a:t>
            </a:r>
            <a:r>
              <a:rPr lang="bg-BG" sz="2000" cap="none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bg-BG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 БД , ОУ “Неофит Рилски”, гр. Костандово</a:t>
            </a:r>
          </a:p>
          <a:p>
            <a:pPr algn="ctr"/>
            <a:r>
              <a:rPr lang="bg-BG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2021</a:t>
            </a:r>
            <a:r>
              <a:rPr lang="en-US" sz="20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/</a:t>
            </a:r>
            <a:r>
              <a:rPr lang="bg-BG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2022</a:t>
            </a:r>
            <a:r>
              <a:rPr lang="en-US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bg-BG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г</a:t>
            </a:r>
            <a:r>
              <a:rPr lang="en-US" sz="20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186</Words>
  <Application>Microsoft Office PowerPoint</Application>
  <PresentationFormat>Презентация на цял екран (4:3)</PresentationFormat>
  <Paragraphs>22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Правила за безопасен път от дома до училище и обратно</vt:lpstr>
      <vt:lpstr>ЗАПОМНИ!</vt:lpstr>
      <vt:lpstr>Движете се по тротоара , а не по платното !</vt:lpstr>
      <vt:lpstr>Пресичай на пешеходна              пътека!</vt:lpstr>
      <vt:lpstr> При пресичане спазвайте основните правила !</vt:lpstr>
      <vt:lpstr>Пресичайте  на сфетофар само когато свети зеленият сигнал !</vt:lpstr>
      <vt:lpstr>НЕ ПРЕСИЧАЙ ПРЕД ИЛИ ЗАД СПРЯЛ АВТОБУС и ТРОЛЕЙ!</vt:lpstr>
      <vt:lpstr>Внимавай, при пресичане между спрели автомобили!</vt:lpstr>
      <vt:lpstr>КАКВО НЕ СЕ ПРАВИ!</vt:lpstr>
      <vt:lpstr>Презентация на PowerPoint</vt:lpstr>
      <vt:lpstr>Презентация на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за безопасен път от дома до училище и обратно</dc:title>
  <dc:creator>Yanica</dc:creator>
  <cp:lastModifiedBy>1300054: ОУ "Неофит Рилски " - Костандово</cp:lastModifiedBy>
  <cp:revision>30</cp:revision>
  <dcterms:created xsi:type="dcterms:W3CDTF">2015-11-15T07:37:16Z</dcterms:created>
  <dcterms:modified xsi:type="dcterms:W3CDTF">2023-03-01T10:42:32Z</dcterms:modified>
</cp:coreProperties>
</file>